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30" r:id="rId3"/>
    <p:sldId id="334" r:id="rId4"/>
    <p:sldId id="339" r:id="rId5"/>
    <p:sldId id="348" r:id="rId6"/>
    <p:sldId id="340" r:id="rId7"/>
    <p:sldId id="333" r:id="rId8"/>
    <p:sldId id="341" r:id="rId9"/>
    <p:sldId id="349" r:id="rId10"/>
    <p:sldId id="346" r:id="rId11"/>
    <p:sldId id="347" r:id="rId12"/>
    <p:sldId id="336" r:id="rId13"/>
    <p:sldId id="335" r:id="rId14"/>
    <p:sldId id="338" r:id="rId15"/>
    <p:sldId id="337" r:id="rId16"/>
    <p:sldId id="351" r:id="rId17"/>
    <p:sldId id="352" r:id="rId18"/>
    <p:sldId id="350" r:id="rId19"/>
    <p:sldId id="353" r:id="rId20"/>
    <p:sldId id="354" r:id="rId21"/>
    <p:sldId id="33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444BFC-A628-4E51-948A-14ADBA657151}">
          <p14:sldIdLst>
            <p14:sldId id="305"/>
            <p14:sldId id="330"/>
            <p14:sldId id="334"/>
            <p14:sldId id="339"/>
            <p14:sldId id="348"/>
            <p14:sldId id="340"/>
            <p14:sldId id="333"/>
            <p14:sldId id="341"/>
            <p14:sldId id="349"/>
            <p14:sldId id="346"/>
            <p14:sldId id="347"/>
            <p14:sldId id="336"/>
            <p14:sldId id="335"/>
            <p14:sldId id="338"/>
            <p14:sldId id="337"/>
            <p14:sldId id="351"/>
            <p14:sldId id="352"/>
            <p14:sldId id="350"/>
            <p14:sldId id="353"/>
            <p14:sldId id="354"/>
            <p14:sldId id="3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BBF"/>
    <a:srgbClr val="EC7404"/>
    <a:srgbClr val="7A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76" autoAdjust="0"/>
  </p:normalViewPr>
  <p:slideViewPr>
    <p:cSldViewPr>
      <p:cViewPr>
        <p:scale>
          <a:sx n="90" d="100"/>
          <a:sy n="90" d="100"/>
        </p:scale>
        <p:origin x="-1384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1289-F62A-4071-8C2E-FB72337FB07D}" type="datetimeFigureOut">
              <a:rPr lang="pt-BR" smtClean="0"/>
              <a:pPr/>
              <a:t>5/9/18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5431-1965-4B5D-A0AC-3E6E3C97284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6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- S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9300"/>
            <a:ext cx="89916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57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036064"/>
            <a:ext cx="2926080" cy="27858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65025"/>
            <a:ext cx="3563750" cy="1927950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6709013" y="3645025"/>
            <a:ext cx="1943894" cy="108011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4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7481" cy="1143000"/>
          </a:xfrm>
        </p:spPr>
        <p:txBody>
          <a:bodyPr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8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6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3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6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7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6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1" y="404664"/>
            <a:ext cx="8229600" cy="944628"/>
          </a:xfrm>
        </p:spPr>
        <p:txBody>
          <a:bodyPr/>
          <a:lstStyle>
            <a:lvl1pPr algn="ctr">
              <a:defRPr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12284"/>
            <a:ext cx="5071864" cy="34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783509"/>
            <a:ext cx="8229600" cy="4237779"/>
          </a:xfrm>
        </p:spPr>
        <p:txBody>
          <a:bodyPr/>
          <a:lstStyle>
            <a:lvl1pPr marL="0" indent="0">
              <a:buNone/>
              <a:defRPr sz="28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ítulo e Conteú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7481" cy="1143000"/>
          </a:xfrm>
        </p:spPr>
        <p:txBody>
          <a:bodyPr/>
          <a:lstStyle>
            <a:lvl1pPr>
              <a:defRPr>
                <a:solidFill>
                  <a:srgbClr val="EC7404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 algn="ctr">
              <a:defRPr>
                <a:solidFill>
                  <a:srgbClr val="EC740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783509"/>
            <a:ext cx="8229600" cy="4237779"/>
          </a:xfrm>
        </p:spPr>
        <p:txBody>
          <a:bodyPr/>
          <a:lstStyle>
            <a:lvl1pPr marL="0" indent="0" algn="ctr">
              <a:buNone/>
              <a:defRPr sz="2800"/>
            </a:lvl1pPr>
            <a:lvl2pPr marL="800100" indent="-342900" algn="ctr">
              <a:buFont typeface="Arial" panose="020B0604020202020204" pitchFamily="34" charset="0"/>
              <a:buChar char="•"/>
              <a:defRPr sz="2400"/>
            </a:lvl2pPr>
            <a:lvl3pPr algn="ctr">
              <a:defRPr sz="2000"/>
            </a:lvl3pPr>
            <a:lvl4pPr algn="ctr">
              <a:defRPr sz="1800"/>
            </a:lvl4pPr>
            <a:lvl5pPr algn="ctr"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LIVR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LIVR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6" y="5805264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2A5-3EFC-4F9E-B184-15C9B8A2027F}" type="datetimeFigureOut">
              <a:rPr lang="pt-BR" smtClean="0"/>
              <a:pPr/>
              <a:t>5/9/18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9E3A-26A3-4740-90A1-443BE8F2663D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511" y="188640"/>
            <a:ext cx="1469033" cy="7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3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F2A5-3EFC-4F9E-B184-15C9B8A2027F}" type="datetimeFigureOut">
              <a:rPr lang="pt-BR" smtClean="0"/>
              <a:pPr/>
              <a:t>5/9/18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9E3A-26A3-4740-90A1-443BE8F2663D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" y="173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1508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FF2A5-3EFC-4F9E-B184-15C9B8A2027F}" type="datetimeFigureOut">
              <a:rPr lang="pt-BR" smtClean="0"/>
              <a:pPr/>
              <a:t>5/9/18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2280" y="6356350"/>
            <a:ext cx="1061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9E3A-26A3-4740-90A1-443BE8F2663D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40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0" r:id="rId3"/>
    <p:sldLayoutId id="2147483652" r:id="rId4"/>
    <p:sldLayoutId id="2147483661" r:id="rId5"/>
    <p:sldLayoutId id="2147483660" r:id="rId6"/>
    <p:sldLayoutId id="2147483665" r:id="rId7"/>
    <p:sldLayoutId id="2147483649" r:id="rId8"/>
    <p:sldLayoutId id="2147483664" r:id="rId9"/>
    <p:sldLayoutId id="2147483655" r:id="rId10"/>
    <p:sldLayoutId id="2147483662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38BB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438BBF"/>
                </a:solidFill>
              </a:rPr>
              <a:t>ATT </a:t>
            </a:r>
            <a:r>
              <a:rPr lang="pt-BR" sz="2800" dirty="0" err="1" smtClean="0">
                <a:solidFill>
                  <a:srgbClr val="438BBF"/>
                </a:solidFill>
              </a:rPr>
              <a:t>Academy</a:t>
            </a:r>
            <a:r>
              <a:rPr lang="pt-BR" sz="2800" dirty="0" smtClean="0">
                <a:solidFill>
                  <a:srgbClr val="438BBF"/>
                </a:solidFill>
              </a:rPr>
              <a:t> América Latina</a:t>
            </a:r>
            <a:endParaRPr lang="pt-BR" sz="2800" dirty="0">
              <a:solidFill>
                <a:srgbClr val="438BBF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2492896"/>
            <a:ext cx="8147247" cy="360041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Articulo 7 – </a:t>
            </a:r>
            <a:r>
              <a:rPr lang="pt-BR" dirty="0" err="1" smtClean="0"/>
              <a:t>Evaluación</a:t>
            </a:r>
            <a:r>
              <a:rPr lang="pt-BR" dirty="0" smtClean="0"/>
              <a:t> de </a:t>
            </a:r>
            <a:r>
              <a:rPr lang="pt-BR" dirty="0" err="1" smtClean="0"/>
              <a:t>riesgo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01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57313"/>
            <a:ext cx="898683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2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35100"/>
            <a:ext cx="78422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9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763"/>
            <a:ext cx="53625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75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6633"/>
            <a:ext cx="7481837" cy="67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98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00013"/>
            <a:ext cx="49434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7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66913"/>
            <a:ext cx="9036496" cy="283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2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100138"/>
            <a:ext cx="779938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1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55775"/>
            <a:ext cx="9072563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06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6213"/>
            <a:ext cx="644842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922338"/>
            <a:ext cx="8443913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9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42863"/>
            <a:ext cx="5705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2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52413"/>
            <a:ext cx="81248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438BBF"/>
                </a:solidFill>
              </a:rPr>
              <a:t/>
            </a:r>
            <a:br>
              <a:rPr lang="pt-BR" dirty="0" smtClean="0">
                <a:solidFill>
                  <a:srgbClr val="438BBF"/>
                </a:solidFill>
              </a:rPr>
            </a:br>
            <a:r>
              <a:rPr lang="pt-BR" sz="4000" dirty="0" smtClean="0">
                <a:solidFill>
                  <a:srgbClr val="438BBF"/>
                </a:solidFill>
              </a:rPr>
              <a:t>MUCHAS GRACIAS!</a:t>
            </a:r>
            <a:endParaRPr lang="pt-BR" sz="4000" dirty="0">
              <a:solidFill>
                <a:srgbClr val="438BBF"/>
              </a:solidFill>
            </a:endParaRPr>
          </a:p>
        </p:txBody>
      </p:sp>
      <p:pic>
        <p:nvPicPr>
          <p:cNvPr id="4" name="Espaço Reservado para Conteúdo 3" descr="images thank 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760640" cy="3384376"/>
          </a:xfrm>
        </p:spPr>
      </p:pic>
    </p:spTree>
    <p:extLst>
      <p:ext uri="{BB962C8B-B14F-4D97-AF65-F5344CB8AC3E}">
        <p14:creationId xmlns:p14="http://schemas.microsoft.com/office/powerpoint/2010/main" val="156411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08038"/>
            <a:ext cx="8858250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3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63725"/>
            <a:ext cx="871537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0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85763"/>
            <a:ext cx="88868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9" y="564711"/>
            <a:ext cx="7156450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52" y="4725144"/>
            <a:ext cx="6513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2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7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2489"/>
            <a:ext cx="9036496" cy="507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3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3363"/>
            <a:ext cx="60293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4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8089</TotalTime>
  <Words>10</Words>
  <Application>Microsoft Macintosh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ATT Academy América Latina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MUCHAS GRACIAS!</vt:lpstr>
    </vt:vector>
  </TitlesOfParts>
  <Company>Publicidade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Cunha</dc:creator>
  <cp:lastModifiedBy>Control Arms</cp:lastModifiedBy>
  <cp:revision>313</cp:revision>
  <dcterms:created xsi:type="dcterms:W3CDTF">2013-07-05T18:00:37Z</dcterms:created>
  <dcterms:modified xsi:type="dcterms:W3CDTF">2018-05-09T20:14:04Z</dcterms:modified>
</cp:coreProperties>
</file>